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57" r:id="rId3"/>
    <p:sldId id="258" r:id="rId4"/>
    <p:sldId id="269" r:id="rId5"/>
    <p:sldId id="271" r:id="rId6"/>
    <p:sldId id="259" r:id="rId7"/>
    <p:sldId id="260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109" d="100"/>
          <a:sy n="109" d="100"/>
        </p:scale>
        <p:origin x="-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D541B-C1F2-B549-B3DD-D98D138A487B}" type="datetimeFigureOut">
              <a:rPr lang="en-US" smtClean="0"/>
              <a:pPr/>
              <a:t>9/26/14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356B3-EE6F-D143-A77E-B8C7AB99C09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457200" y="457200"/>
            <a:ext cx="8331200" cy="5987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4375"/>
          </a:xfrm>
        </p:spPr>
        <p:txBody>
          <a:bodyPr>
            <a:normAutofit fontScale="90000"/>
          </a:bodyPr>
          <a:lstStyle/>
          <a:p>
            <a:r>
              <a:rPr lang="en-US" sz="5333" b="1" dirty="0" smtClean="0"/>
              <a:t>GA WDI Project Three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6667" b="1" i="1" dirty="0" smtClean="0">
                <a:solidFill>
                  <a:srgbClr val="FF0000"/>
                </a:solidFill>
              </a:rPr>
              <a:t>SNPPR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1778" dirty="0" smtClean="0"/>
              <a:t>(pronounced Snipper)</a:t>
            </a:r>
            <a:endParaRPr lang="en-US" sz="1778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92115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Team CharTindIan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Ian Florentino, Satinder Grewal, Charles Park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2000" y="1295400"/>
            <a:ext cx="7696200" cy="5479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Technical solution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0" y="1295400"/>
            <a:ext cx="30700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/>
              <a:t>Technologies:</a:t>
            </a:r>
          </a:p>
          <a:p>
            <a:pPr>
              <a:buFontTx/>
              <a:buChar char="-"/>
            </a:pPr>
            <a:r>
              <a:rPr lang="en-CA" sz="2400" dirty="0" smtClean="0"/>
              <a:t> Ruby on Rails - API</a:t>
            </a:r>
          </a:p>
          <a:p>
            <a:pPr>
              <a:buFontTx/>
              <a:buChar char="-"/>
            </a:pPr>
            <a:r>
              <a:rPr lang="en-CA" sz="2400" dirty="0" smtClean="0"/>
              <a:t> JavaScript – Front End</a:t>
            </a:r>
          </a:p>
          <a:p>
            <a:r>
              <a:rPr lang="en-CA" sz="2400" dirty="0" smtClean="0"/>
              <a:t>	- AngularJS</a:t>
            </a:r>
            <a:r>
              <a:rPr lang="en-CA" sz="2400" dirty="0" smtClean="0"/>
              <a:t>/JQuery</a:t>
            </a:r>
          </a:p>
          <a:p>
            <a:pPr>
              <a:buFontTx/>
              <a:buChar char="-"/>
            </a:pPr>
            <a:endParaRPr lang="en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4342388"/>
            <a:ext cx="2850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/>
              <a:t>Technologies:</a:t>
            </a:r>
            <a:endParaRPr lang="en-CA" sz="2400" b="1" dirty="0" smtClean="0"/>
          </a:p>
          <a:p>
            <a:r>
              <a:rPr lang="en-CA" sz="2400" dirty="0" smtClean="0"/>
              <a:t>- PostgreSQL – DB</a:t>
            </a:r>
          </a:p>
          <a:p>
            <a:pPr>
              <a:buFontTx/>
              <a:buChar char="-"/>
            </a:pPr>
            <a:r>
              <a:rPr lang="en-CA" sz="2400" dirty="0" smtClean="0"/>
              <a:t> RSpec - Testing</a:t>
            </a:r>
          </a:p>
          <a:p>
            <a:r>
              <a:rPr lang="en-CA" sz="2400" dirty="0" smtClean="0"/>
              <a:t>- Chrome Extension</a:t>
            </a:r>
          </a:p>
          <a:p>
            <a:endParaRPr lang="en-CA" sz="2400" dirty="0" smtClean="0"/>
          </a:p>
          <a:p>
            <a:pPr>
              <a:buFontTx/>
              <a:buChar char="-"/>
            </a:pP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600200"/>
            <a:ext cx="9086850" cy="46527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What</a:t>
            </a:r>
            <a:r>
              <a:rPr lang="en-CA" dirty="0" smtClean="0"/>
              <a:t> Keeps </a:t>
            </a:r>
            <a:r>
              <a:rPr lang="en-CA" dirty="0" smtClean="0"/>
              <a:t>U</a:t>
            </a:r>
            <a:r>
              <a:rPr lang="en-CA" dirty="0" smtClean="0"/>
              <a:t>s Thinking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CA" dirty="0" smtClean="0">
                <a:solidFill>
                  <a:srgbClr val="CCFFCC"/>
                </a:solidFill>
              </a:rPr>
              <a:t>Diving into Chrome extensions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Slugging URL IDs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Communication </a:t>
            </a:r>
            <a:r>
              <a:rPr lang="en-CA" dirty="0" smtClean="0">
                <a:solidFill>
                  <a:srgbClr val="CCFFCC"/>
                </a:solidFill>
              </a:rPr>
              <a:t>between API and Front End</a:t>
            </a:r>
          </a:p>
          <a:p>
            <a:r>
              <a:rPr lang="en-CA" dirty="0" smtClean="0">
                <a:solidFill>
                  <a:srgbClr val="CCFFCC"/>
                </a:solidFill>
              </a:rPr>
              <a:t>Scraping websites for metadata</a:t>
            </a:r>
            <a:endParaRPr lang="en-CA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Who’s Doing What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417638"/>
            <a:ext cx="9144000" cy="507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0574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CFFCC"/>
                </a:solidFill>
              </a:rPr>
              <a:t>Ian</a:t>
            </a:r>
            <a:r>
              <a:rPr lang="en-US" sz="2400" dirty="0" smtClean="0">
                <a:solidFill>
                  <a:srgbClr val="CCFFCC"/>
                </a:solidFill>
              </a:rPr>
              <a:t>			Ruby on Rails Engineer, Map out Back End</a:t>
            </a:r>
          </a:p>
          <a:p>
            <a:r>
              <a:rPr lang="en-US" sz="2400" dirty="0" smtClean="0">
                <a:solidFill>
                  <a:srgbClr val="CCFFCC"/>
                </a:solidFill>
              </a:rPr>
              <a:t>				Support Front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Satinder</a:t>
            </a:r>
            <a:r>
              <a:rPr lang="en-US" sz="2400" b="1" dirty="0" smtClean="0">
                <a:solidFill>
                  <a:srgbClr val="CCFFCC"/>
                </a:solidFill>
              </a:rPr>
              <a:t>	</a:t>
            </a:r>
            <a:r>
              <a:rPr lang="en-US" sz="2400" dirty="0" smtClean="0">
                <a:solidFill>
                  <a:srgbClr val="CCFFCC"/>
                </a:solidFill>
              </a:rPr>
              <a:t>JavaScript Engineer, Map out Front End</a:t>
            </a:r>
          </a:p>
          <a:p>
            <a:r>
              <a:rPr lang="en-US" sz="2400" dirty="0" smtClean="0">
                <a:solidFill>
                  <a:srgbClr val="CCFFCC"/>
                </a:solidFill>
              </a:rPr>
              <a:t>				Support Back End, QA</a:t>
            </a:r>
          </a:p>
          <a:p>
            <a:endParaRPr lang="en-US" sz="2400" dirty="0" smtClean="0">
              <a:solidFill>
                <a:srgbClr val="CCFFCC"/>
              </a:solidFill>
            </a:endParaRPr>
          </a:p>
          <a:p>
            <a:r>
              <a:rPr lang="en-US" sz="3200" b="1" dirty="0" smtClean="0">
                <a:solidFill>
                  <a:srgbClr val="CCFFCC"/>
                </a:solidFill>
              </a:rPr>
              <a:t>Charles</a:t>
            </a:r>
            <a:r>
              <a:rPr lang="en-US" sz="2400" dirty="0" smtClean="0">
                <a:solidFill>
                  <a:srgbClr val="CCFFCC"/>
                </a:solidFill>
              </a:rPr>
              <a:t>		Front End/Back End support, PivotalTracker 				Code Review, QA</a:t>
            </a:r>
            <a:endParaRPr lang="en-US" sz="2400" dirty="0">
              <a:solidFill>
                <a:srgbClr val="CC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>
                <a:solidFill>
                  <a:srgbClr val="FFFF00"/>
                </a:solidFill>
              </a:rPr>
              <a:t>September 26 – Present This Pitch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3 – API complete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8 – </a:t>
            </a:r>
            <a:r>
              <a:rPr lang="en-CA" dirty="0" smtClean="0">
                <a:solidFill>
                  <a:srgbClr val="FFFF00"/>
                </a:solidFill>
              </a:rPr>
              <a:t>Front End </a:t>
            </a:r>
            <a:r>
              <a:rPr lang="en-CA" dirty="0" smtClean="0">
                <a:solidFill>
                  <a:srgbClr val="FFFF00"/>
                </a:solidFill>
              </a:rPr>
              <a:t>compatible with </a:t>
            </a:r>
            <a:r>
              <a:rPr lang="en-CA" dirty="0" smtClean="0">
                <a:solidFill>
                  <a:srgbClr val="FFFF00"/>
                </a:solidFill>
              </a:rPr>
              <a:t>Back End API</a:t>
            </a:r>
            <a:endParaRPr lang="en-CA" dirty="0" smtClean="0">
              <a:solidFill>
                <a:srgbClr val="FFFF00"/>
              </a:solidFill>
            </a:endParaRPr>
          </a:p>
          <a:p>
            <a:r>
              <a:rPr lang="en-CA" dirty="0" smtClean="0">
                <a:solidFill>
                  <a:srgbClr val="FFFF00"/>
                </a:solidFill>
              </a:rPr>
              <a:t>October 10 – Chrome Extension Ready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10-14 - Styling</a:t>
            </a:r>
          </a:p>
          <a:p>
            <a:r>
              <a:rPr lang="en-CA" dirty="0" smtClean="0">
                <a:solidFill>
                  <a:srgbClr val="FFFF00"/>
                </a:solidFill>
              </a:rPr>
              <a:t>October 14 – Present </a:t>
            </a:r>
            <a:r>
              <a:rPr lang="en-CA" i="1" dirty="0" smtClean="0">
                <a:solidFill>
                  <a:srgbClr val="FFFF00"/>
                </a:solidFill>
              </a:rPr>
              <a:t>SNPPR</a:t>
            </a:r>
          </a:p>
          <a:p>
            <a:endParaRPr lang="en-CA" dirty="0" smtClean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CA" dirty="0" smtClean="0">
                <a:solidFill>
                  <a:srgbClr val="FFFF00"/>
                </a:solidFill>
              </a:rPr>
              <a:t>* </a:t>
            </a:r>
            <a:r>
              <a:rPr lang="en-CA" sz="2595" dirty="0" smtClean="0">
                <a:solidFill>
                  <a:srgbClr val="FFFF00"/>
                </a:solidFill>
              </a:rPr>
              <a:t>Testing </a:t>
            </a:r>
            <a:r>
              <a:rPr lang="en-CA" sz="2595" dirty="0" smtClean="0">
                <a:solidFill>
                  <a:srgbClr val="FFFF00"/>
                </a:solidFill>
              </a:rPr>
              <a:t>takes place throughout Development</a:t>
            </a:r>
            <a:endParaRPr lang="en-CA" sz="2595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05000" y="1417638"/>
            <a:ext cx="5351747" cy="5211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1487" y="1417638"/>
            <a:ext cx="9112513" cy="5105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dirty="0" smtClean="0"/>
              <a:t>Trade-</a:t>
            </a:r>
            <a:r>
              <a:rPr lang="en-CA" dirty="0" smtClean="0"/>
              <a:t>off</a:t>
            </a:r>
            <a:r>
              <a:rPr lang="en-CA" dirty="0" smtClean="0"/>
              <a:t>s</a:t>
            </a:r>
            <a:endParaRPr lang="en-CA" dirty="0"/>
          </a:p>
        </p:txBody>
      </p:sp>
      <p:sp>
        <p:nvSpPr>
          <p:cNvPr id="74" name="TextBox 73"/>
          <p:cNvSpPr txBox="1"/>
          <p:nvPr/>
        </p:nvSpPr>
        <p:spPr>
          <a:xfrm>
            <a:off x="533400" y="2133600"/>
            <a:ext cx="815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 a scale of 1 to 10, where we envision the importance of each feature/category</a:t>
            </a:r>
          </a:p>
          <a:p>
            <a:endParaRPr lang="en-US" sz="3200" dirty="0" smtClean="0"/>
          </a:p>
          <a:p>
            <a:r>
              <a:rPr lang="en-US" sz="4800" b="1" dirty="0" smtClean="0"/>
              <a:t>10 </a:t>
            </a:r>
            <a:r>
              <a:rPr lang="en-US" sz="4800" b="1" dirty="0" smtClean="0"/>
              <a:t>- </a:t>
            </a:r>
            <a:r>
              <a:rPr lang="en-US" sz="4800" dirty="0" smtClean="0"/>
              <a:t>Time</a:t>
            </a:r>
          </a:p>
          <a:p>
            <a:r>
              <a:rPr lang="en-US" sz="3200" b="1" dirty="0" smtClean="0"/>
              <a:t>4</a:t>
            </a:r>
            <a:r>
              <a:rPr lang="en-US" sz="3200" dirty="0" smtClean="0"/>
              <a:t> - User Experience</a:t>
            </a:r>
          </a:p>
          <a:p>
            <a:r>
              <a:rPr lang="en-US" sz="4000" b="1" dirty="0" smtClean="0"/>
              <a:t>7</a:t>
            </a:r>
            <a:r>
              <a:rPr lang="en-US" sz="4000" dirty="0" smtClean="0"/>
              <a:t> - Chrome Extension</a:t>
            </a:r>
          </a:p>
          <a:p>
            <a:r>
              <a:rPr lang="en-US" sz="4000" b="1" dirty="0" smtClean="0"/>
              <a:t>8</a:t>
            </a:r>
            <a:r>
              <a:rPr lang="en-US" sz="4000" dirty="0" smtClean="0"/>
              <a:t> - Quality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Any Questions?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The End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09600" y="1651576"/>
            <a:ext cx="7901066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smtClean="0">
                <a:solidFill>
                  <a:srgbClr val="FF0000"/>
                </a:solidFill>
              </a:rPr>
              <a:t>SNPPR?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003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People want to quickly share images without having to format or upload each piece individually</a:t>
            </a:r>
          </a:p>
          <a:p>
            <a:r>
              <a:rPr lang="en-US" dirty="0" smtClean="0"/>
              <a:t>Sending multiple pictures and web links at one time to  friends is still a cumbersome and time-consuming process</a:t>
            </a:r>
          </a:p>
          <a:p>
            <a:r>
              <a:rPr lang="en-US" dirty="0" smtClean="0"/>
              <a:t>Currently available picture-sharing methods are especially confusing and tedious for mature users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4965412"/>
            <a:ext cx="8839200" cy="584776"/>
          </a:xfrm>
          <a:prstGeom prst="rect">
            <a:avLst/>
          </a:prstGeom>
        </p:spPr>
        <p:txBody>
          <a:bodyPr wrap="square" lIns="91440">
            <a:spAutoFit/>
          </a:bodyPr>
          <a:lstStyle/>
          <a:p>
            <a:pPr>
              <a:buNone/>
            </a:pPr>
            <a:r>
              <a:rPr lang="en-US" sz="3200" b="1" i="1" dirty="0" smtClean="0">
                <a:solidFill>
                  <a:srgbClr val="CCFFCC"/>
                </a:solidFill>
              </a:rPr>
              <a:t>SNPPR makes it quicker for people to share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417638"/>
            <a:ext cx="9144000" cy="5138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Does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for </a:t>
            </a:r>
            <a:r>
              <a:rPr lang="en-US" sz="2800" b="1" dirty="0" smtClean="0">
                <a:solidFill>
                  <a:srgbClr val="FFFF00"/>
                </a:solidFill>
              </a:rPr>
              <a:t>all people </a:t>
            </a:r>
            <a:r>
              <a:rPr lang="en-US" sz="2800" dirty="0" smtClean="0">
                <a:solidFill>
                  <a:srgbClr val="FFFFFF"/>
                </a:solidFill>
              </a:rPr>
              <a:t>who want to </a:t>
            </a:r>
            <a:r>
              <a:rPr lang="en-US" sz="2800" b="1" dirty="0" smtClean="0">
                <a:solidFill>
                  <a:srgbClr val="FFFF00"/>
                </a:solidFill>
              </a:rPr>
              <a:t>share images and links </a:t>
            </a:r>
            <a:r>
              <a:rPr lang="en-US" sz="2800" dirty="0" smtClean="0">
                <a:solidFill>
                  <a:srgbClr val="FFFFFF"/>
                </a:solidFill>
              </a:rPr>
              <a:t>with their contacts </a:t>
            </a:r>
            <a:r>
              <a:rPr lang="en-US" sz="2800" b="1" dirty="0" smtClean="0">
                <a:solidFill>
                  <a:srgbClr val="FFFF00"/>
                </a:solidFill>
              </a:rPr>
              <a:t>quickly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  <a:p>
            <a:pPr>
              <a:buNone/>
            </a:pP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is </a:t>
            </a:r>
            <a:r>
              <a:rPr lang="en-US" sz="2800" dirty="0" smtClean="0">
                <a:solidFill>
                  <a:srgbClr val="FFFFFF"/>
                </a:solidFill>
              </a:rPr>
              <a:t>a </a:t>
            </a:r>
            <a:r>
              <a:rPr lang="en-US" sz="2800" b="1" dirty="0" smtClean="0">
                <a:solidFill>
                  <a:srgbClr val="FFFF00"/>
                </a:solidFill>
              </a:rPr>
              <a:t>web application </a:t>
            </a:r>
            <a:r>
              <a:rPr lang="en-US" sz="2800" dirty="0" smtClean="0">
                <a:solidFill>
                  <a:srgbClr val="FFFFFF"/>
                </a:solidFill>
              </a:rPr>
              <a:t>that gives users </a:t>
            </a:r>
            <a:r>
              <a:rPr lang="en-US" sz="2800" b="1" dirty="0" smtClean="0">
                <a:solidFill>
                  <a:srgbClr val="FFFF00"/>
                </a:solidFill>
              </a:rPr>
              <a:t>a simple interface </a:t>
            </a:r>
            <a:r>
              <a:rPr lang="en-US" sz="2800" dirty="0" smtClean="0">
                <a:solidFill>
                  <a:srgbClr val="FFFFFF"/>
                </a:solidFill>
              </a:rPr>
              <a:t>to share quick pictures and links.</a:t>
            </a:r>
          </a:p>
          <a:p>
            <a:pPr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Unlike current cut-and-paste methods, </a:t>
            </a:r>
            <a:r>
              <a:rPr lang="en-US" sz="2800" i="1" dirty="0" smtClean="0">
                <a:solidFill>
                  <a:srgbClr val="FF0000"/>
                </a:solidFill>
              </a:rPr>
              <a:t>SNPPR </a:t>
            </a:r>
            <a:r>
              <a:rPr lang="en-US" sz="2800" dirty="0" smtClean="0"/>
              <a:t>gives a </a:t>
            </a:r>
            <a:r>
              <a:rPr lang="en-US" sz="2800" b="1" dirty="0" smtClean="0">
                <a:solidFill>
                  <a:srgbClr val="FFFF00"/>
                </a:solidFill>
              </a:rPr>
              <a:t>quick way to spread information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with any and </a:t>
            </a:r>
            <a:r>
              <a:rPr lang="en-US" sz="2800" b="1" dirty="0" smtClean="0">
                <a:solidFill>
                  <a:srgbClr val="FFFF00"/>
                </a:solidFill>
              </a:rPr>
              <a:t>all contacts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Competitive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</a:t>
            </a:r>
            <a:r>
              <a:rPr lang="en-US" sz="2400" dirty="0" smtClean="0"/>
              <a:t> – The Gold Standard; cumbersome</a:t>
            </a:r>
          </a:p>
          <a:p>
            <a:r>
              <a:rPr lang="en-US" dirty="0" smtClean="0"/>
              <a:t>Text </a:t>
            </a:r>
            <a:r>
              <a:rPr lang="en-US" dirty="0" smtClean="0"/>
              <a:t>Messaging</a:t>
            </a:r>
            <a:r>
              <a:rPr lang="en-US" sz="2400" dirty="0" smtClean="0"/>
              <a:t> – Quick; not always reliable depending upon network</a:t>
            </a:r>
          </a:p>
          <a:p>
            <a:r>
              <a:rPr lang="en-US" dirty="0" smtClean="0"/>
              <a:t>imgur/</a:t>
            </a:r>
            <a:r>
              <a:rPr lang="en-US" dirty="0" smtClean="0"/>
              <a:t>Flickr</a:t>
            </a:r>
            <a:r>
              <a:rPr lang="en-US" sz="2400" dirty="0" smtClean="0"/>
              <a:t> – Lots of </a:t>
            </a:r>
            <a:r>
              <a:rPr lang="en-US" sz="2400" dirty="0" smtClean="0"/>
              <a:t>images</a:t>
            </a:r>
            <a:r>
              <a:rPr lang="en-US" sz="2400" dirty="0" smtClean="0"/>
              <a:t>; but how flexible?</a:t>
            </a:r>
          </a:p>
          <a:p>
            <a:r>
              <a:rPr lang="en-US" dirty="0" smtClean="0"/>
              <a:t>Gchat</a:t>
            </a:r>
            <a:r>
              <a:rPr lang="en-US" sz="2400" dirty="0" smtClean="0"/>
              <a:t> – Very quick; how to get images in one place?</a:t>
            </a:r>
          </a:p>
          <a:p>
            <a:r>
              <a:rPr lang="en-US" dirty="0" smtClean="0"/>
              <a:t>bit.ly/</a:t>
            </a:r>
            <a:r>
              <a:rPr lang="en-US" dirty="0" smtClean="0"/>
              <a:t>TinyURL</a:t>
            </a:r>
            <a:r>
              <a:rPr lang="en-US" sz="2400" dirty="0" smtClean="0"/>
              <a:t> – Great for URL shortening; can they also provide targeted information?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417638"/>
            <a:ext cx="571500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does </a:t>
            </a:r>
            <a:r>
              <a:rPr lang="en-US" i="1" dirty="0" smtClean="0">
                <a:solidFill>
                  <a:srgbClr val="FF0000"/>
                </a:solidFill>
              </a:rPr>
              <a:t>SNPPR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" y="1752600"/>
            <a:ext cx="9021826" cy="4003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IN, What’s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137" y="1981200"/>
            <a:ext cx="849254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IN: Image-sharing</a:t>
            </a:r>
          </a:p>
          <a:p>
            <a:r>
              <a:rPr lang="en-US" sz="2800" dirty="0" smtClean="0"/>
              <a:t>IN: Link-sharing</a:t>
            </a:r>
          </a:p>
          <a:p>
            <a:endParaRPr lang="en-US" sz="2800" dirty="0" smtClean="0"/>
          </a:p>
          <a:p>
            <a:r>
              <a:rPr lang="en-US" sz="2800" dirty="0" smtClean="0"/>
              <a:t>out:  Hosting and sharing offline images</a:t>
            </a:r>
          </a:p>
          <a:p>
            <a:endParaRPr lang="en-US" sz="2800" dirty="0" smtClean="0"/>
          </a:p>
          <a:p>
            <a:r>
              <a:rPr lang="en-US" sz="2800" dirty="0" smtClean="0"/>
              <a:t>Unresolved: Chrome Extension and additional browser support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8838" y="1189038"/>
            <a:ext cx="8307962" cy="5668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X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Right-Click Chrome Extension!</a:t>
            </a:r>
          </a:p>
          <a:p>
            <a:pPr lvl="1"/>
            <a:r>
              <a:rPr lang="en-US" dirty="0" smtClean="0"/>
              <a:t>Allows users to very quickly add links to SNPPR from any site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7534"/>
            <a:ext cx="8001000" cy="2690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038600"/>
            <a:ext cx="2133600" cy="57705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0" y="4158734"/>
            <a:ext cx="122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 to </a:t>
            </a:r>
            <a:r>
              <a:rPr lang="en-US" sz="1400" i="1" dirty="0" smtClean="0">
                <a:solidFill>
                  <a:srgbClr val="FF0000"/>
                </a:solidFill>
              </a:rPr>
              <a:t>SNPPR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6050" y="1504950"/>
            <a:ext cx="8851900" cy="4813300"/>
          </a:xfrm>
          <a:prstGeom prst="rect">
            <a:avLst/>
          </a:prstGeom>
        </p:spPr>
      </p:pic>
      <p:sp>
        <p:nvSpPr>
          <p:cNvPr id="6" name="Title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Who </a:t>
            </a:r>
            <a:r>
              <a:rPr lang="en-US" dirty="0" smtClean="0"/>
              <a:t>Will </a:t>
            </a:r>
            <a:r>
              <a:rPr lang="en-US" dirty="0" smtClean="0"/>
              <a:t>Use </a:t>
            </a:r>
            <a:r>
              <a:rPr lang="en-US" i="1" dirty="0" smtClean="0">
                <a:solidFill>
                  <a:srgbClr val="FF0000"/>
                </a:solidFill>
              </a:rPr>
              <a:t>SNPPR</a:t>
            </a:r>
            <a:endParaRPr lang="en-CA" i="1" dirty="0">
              <a:solidFill>
                <a:srgbClr val="FF0000"/>
              </a:solidFill>
            </a:endParaRPr>
          </a:p>
        </p:txBody>
      </p:sp>
      <p:sp>
        <p:nvSpPr>
          <p:cNvPr id="7" name="Oval 1"/>
          <p:cNvSpPr>
            <a:spLocks/>
          </p:cNvSpPr>
          <p:nvPr/>
        </p:nvSpPr>
        <p:spPr bwMode="auto">
          <a:xfrm>
            <a:off x="146050" y="3378200"/>
            <a:ext cx="3352800" cy="1066800"/>
          </a:xfrm>
          <a:prstGeom prst="ellipse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CA" dirty="0"/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679450" y="3574619"/>
            <a:ext cx="2286000" cy="69249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  <a:latin typeface="Calibri" charset="0"/>
                <a:cs typeface="Calibri" charset="0"/>
                <a:sym typeface="Calibri" charset="0"/>
              </a:rPr>
              <a:t>SNPPR</a:t>
            </a:r>
            <a:endParaRPr lang="en-US" sz="4000" b="1" i="1" dirty="0">
              <a:solidFill>
                <a:srgbClr val="FF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4050460" y="4901778"/>
            <a:ext cx="4636335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Anyone who wants to share pictures and links with friends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4050462" y="3797757"/>
            <a:ext cx="3721939" cy="93871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planning trips, events, purchases 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4050461" y="2362200"/>
            <a:ext cx="3304039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People doing research</a:t>
            </a:r>
            <a:endParaRPr lang="en-US" sz="2800" dirty="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9" name="Rectangle 5"/>
          <p:cNvSpPr>
            <a:spLocks/>
          </p:cNvSpPr>
          <p:nvPr/>
        </p:nvSpPr>
        <p:spPr bwMode="auto">
          <a:xfrm>
            <a:off x="4050461" y="3149262"/>
            <a:ext cx="4616648" cy="507831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800" dirty="0" smtClean="0">
                <a:latin typeface="Calibri" charset="0"/>
                <a:cs typeface="Calibri" charset="0"/>
                <a:sym typeface="Calibri" charset="0"/>
              </a:rPr>
              <a:t>People confused by technology</a:t>
            </a:r>
            <a:endParaRPr lang="en-US" sz="2800" dirty="0">
              <a:latin typeface="Calibri" charset="0"/>
              <a:cs typeface="Calibri" charset="0"/>
              <a:sym typeface="Calibri" charset="0"/>
            </a:endParaRPr>
          </a:p>
        </p:txBody>
      </p:sp>
      <p:cxnSp>
        <p:nvCxnSpPr>
          <p:cNvPr id="20" name="Straight Arrow Connector 19"/>
          <p:cNvCxnSpPr>
            <a:stCxn id="7" idx="7"/>
          </p:cNvCxnSpPr>
          <p:nvPr/>
        </p:nvCxnSpPr>
        <p:spPr>
          <a:xfrm rot="5400000" flipH="1" flipV="1">
            <a:off x="3133538" y="2617507"/>
            <a:ext cx="791229" cy="1042616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52801" y="3378202"/>
            <a:ext cx="697661" cy="30863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498850" y="3955365"/>
            <a:ext cx="551612" cy="313339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965449" y="4350979"/>
            <a:ext cx="1085011" cy="1020158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506</Words>
  <Application>Microsoft Macintosh PowerPoint</Application>
  <PresentationFormat>On-screen Show (4:3)</PresentationFormat>
  <Paragraphs>76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GA WDI Project Three SNPPR (pronounced Snipper)</vt:lpstr>
      <vt:lpstr>Why SNPPR?</vt:lpstr>
      <vt:lpstr>What SNPPR Does</vt:lpstr>
      <vt:lpstr>Current Competitive Landscape</vt:lpstr>
      <vt:lpstr>So what does SNPPR look like?</vt:lpstr>
      <vt:lpstr>So what does SNPPR look like?</vt:lpstr>
      <vt:lpstr>What’s IN, What’s OUT</vt:lpstr>
      <vt:lpstr>The X Factor</vt:lpstr>
      <vt:lpstr>Who Will Use SNPPR</vt:lpstr>
      <vt:lpstr>Technical solution</vt:lpstr>
      <vt:lpstr>What Keeps Us Thinking</vt:lpstr>
      <vt:lpstr>Who’s Doing What</vt:lpstr>
      <vt:lpstr>Timeline</vt:lpstr>
      <vt:lpstr>Trade-offs</vt:lpstr>
      <vt:lpstr>Any Questions?  The End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WDI Project Three</dc:title>
  <dc:creator>Charles Park</dc:creator>
  <cp:lastModifiedBy>Charles Park</cp:lastModifiedBy>
  <cp:revision>43</cp:revision>
  <dcterms:created xsi:type="dcterms:W3CDTF">2014-09-26T09:05:15Z</dcterms:created>
  <dcterms:modified xsi:type="dcterms:W3CDTF">2014-09-26T16:17:06Z</dcterms:modified>
</cp:coreProperties>
</file>